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02" d="100"/>
          <a:sy n="102" d="100"/>
        </p:scale>
        <p:origin x="192" y="496"/>
      </p:cViewPr>
      <p:guideLst>
        <p:guide orient="horz" pos="286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A70C-28E4-484C-BB26-1DC39B483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B4BC5-D5EC-8549-87C6-ECBDC84AE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63261-2B67-484A-8A9E-18CD82E3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5D860-FE0B-EC44-9F74-FC17E65C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5C4FF-1F94-414F-A493-7DD15A6A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6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5074-4701-FE4F-B4C5-4FC3C90A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320D1-9A22-E24B-855B-313F67249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419E5-BE20-4D4D-9C4B-752F300C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97AC0-4D81-F947-903B-C9C7A21E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8B5F1-D273-9C4E-9B8B-D0BD0604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8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FD9D6-856F-4049-90D3-E8CD965E2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7CD32-F191-3746-BDCD-15B682C8A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501E8-D836-9F4E-9399-B98D57DD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47CCC-3270-C147-9E98-28137CA8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509E6-C993-5F45-B385-AAD0ACCE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E70E-92DD-ED41-829B-930F63AD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A223F-0DBA-3A45-B100-F0DC2AAD6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069F8-3E47-F045-BD77-1C66CFB0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36F01-BAFB-DA40-AD2B-2B7692FB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5191A-FE9C-654A-9BDF-9CF77BF8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5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A076-11AA-C247-8217-E25F35F6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C65EB-C207-584E-8786-20455082D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1308-8BE0-1F4E-A81C-6C1D3D1A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CD198-5340-7B46-9A7F-7ECC1F27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5FD83-A279-BB42-BC3D-C867BE8C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3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4D75-4563-4049-8CAB-605D5E43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E42A-B01B-1449-9154-FBE392723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2448A-54DF-0E49-BCEE-C1823881E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86307-371B-0B45-A4D1-40A99B07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52F0F-6B21-1844-87AA-667C21C14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143AB-50CD-B045-ACDA-F175C8D0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B486-F820-ED41-B909-3D7BBC4F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7C5F9-8C5C-9047-A56D-E3E2EF832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A3102-7E26-304B-A44E-1ABEDF2EB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8778C-C563-2A49-893C-F02591250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31171-80D5-E14D-81BE-AD17218E5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A0CD97-9BBF-1945-8E9C-0F88BD49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FB39E-7439-094A-96B0-46B705A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D9CF6C-CABB-8940-A3B7-B3586CA8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7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15F8-3F8C-994A-A014-47D360A3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07B7F-DBE4-F04E-9FA0-1A9F6EBE6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DFB482-F634-5A49-9D28-DDD69748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C3331-4330-8B44-85D8-0C2168C4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4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C1DF6-8090-6642-A405-4F787371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CFEC1-2664-DE42-8C5F-9F6465B5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ABA40-398D-C749-9E3E-FC0E576B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2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197D-F4E7-A84E-AF93-22432914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F096-1252-4045-8D58-02D0AC36A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6F839-AEDE-DB4F-8A6F-E8E2D8A76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326AF-29E7-6E4A-9FDF-605D59B1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C74D6-009E-7546-961A-D7450735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1EB1F-7A3E-B741-BFEF-A9AF1BF5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9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4923-8423-B44D-9E62-B47A5364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9BF8A-99C8-EE48-8D14-4A82D28BF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83DA6-6FF8-B24D-A26E-A5D577A8B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A457F-41C3-5F48-AE8F-0D33F499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7DEE2-9FC7-4244-AAD4-37F305D5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0D637-5900-0C40-830B-8ED70CFA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D3DF1B-5A02-2B47-AF3A-E4B2CD7D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D8B1-EBA7-2145-9BBB-5D82B4599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4839-A188-2045-904A-8DBEF2641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6B0C7-D585-8B43-92E9-27B0C433A2A0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2B9EC-594B-8C4E-9BA0-7DC4A2501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44697-6E2E-194D-B5AF-612EA394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D7B9-3940-7C41-8B98-44DA170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0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JPG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image" Target="../media/image17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emf"/><Relationship Id="rId1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B932E37-80CC-1146-8D4D-5E230DE1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4" y="-10886"/>
            <a:ext cx="4096011" cy="2299051"/>
          </a:xfrm>
          <a:prstGeom prst="rect">
            <a:avLst/>
          </a:prstGeom>
        </p:spPr>
      </p:pic>
      <p:pic>
        <p:nvPicPr>
          <p:cNvPr id="4" name="Picture 3" descr="A hand holding a piece of paper&#10;&#10;Description automatically generated">
            <a:extLst>
              <a:ext uri="{FF2B5EF4-FFF2-40B4-BE49-F238E27FC236}">
                <a16:creationId xmlns:a16="http://schemas.microsoft.com/office/drawing/2014/main" id="{45B4E1BC-EAA7-7240-91BA-6EDA7345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276" y="-10886"/>
            <a:ext cx="4015979" cy="2293723"/>
          </a:xfrm>
          <a:prstGeom prst="rect">
            <a:avLst/>
          </a:prstGeom>
        </p:spPr>
      </p:pic>
      <p:pic>
        <p:nvPicPr>
          <p:cNvPr id="6" name="Picture 5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AF4DCD99-BDCF-864A-823E-C6D39EBFF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5" y="2201819"/>
            <a:ext cx="4167726" cy="2343554"/>
          </a:xfrm>
          <a:prstGeom prst="rect">
            <a:avLst/>
          </a:prstGeom>
        </p:spPr>
      </p:pic>
      <p:pic>
        <p:nvPicPr>
          <p:cNvPr id="10" name="Picture 9" descr="A piece of paper&#10;&#10;Description automatically generated">
            <a:extLst>
              <a:ext uri="{FF2B5EF4-FFF2-40B4-BE49-F238E27FC236}">
                <a16:creationId xmlns:a16="http://schemas.microsoft.com/office/drawing/2014/main" id="{47C4A5CF-D21D-C04D-928B-851916025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76" y="2182809"/>
            <a:ext cx="4229234" cy="2362564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CD72DDC-3A74-E84C-986F-A6F15052D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011" y="-10886"/>
            <a:ext cx="4236206" cy="2382437"/>
          </a:xfrm>
          <a:prstGeom prst="rect">
            <a:avLst/>
          </a:prstGeom>
        </p:spPr>
      </p:pic>
      <p:pic>
        <p:nvPicPr>
          <p:cNvPr id="16" name="Picture 15" descr="A picture containing indoor, table, man, holding&#10;&#10;Description automatically generated">
            <a:extLst>
              <a:ext uri="{FF2B5EF4-FFF2-40B4-BE49-F238E27FC236}">
                <a16:creationId xmlns:a16="http://schemas.microsoft.com/office/drawing/2014/main" id="{D2EC5185-B2A4-D243-AFC8-F6B77EB3A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377" y="2169389"/>
            <a:ext cx="4233656" cy="23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sitting, white, front, standing&#10;&#10;Description automatically generated">
            <a:extLst>
              <a:ext uri="{FF2B5EF4-FFF2-40B4-BE49-F238E27FC236}">
                <a16:creationId xmlns:a16="http://schemas.microsoft.com/office/drawing/2014/main" id="{AD745576-EAA0-A649-9553-C09AF96BF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80"/>
          <a:stretch/>
        </p:blipFill>
        <p:spPr>
          <a:xfrm>
            <a:off x="5927148" y="2595890"/>
            <a:ext cx="3247823" cy="1949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5A1231-2A27-E74B-8B3B-1D465EB2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332" y="-268061"/>
            <a:ext cx="4754336" cy="4754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C3672-D3C0-6746-A3D6-72AC7EA03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730" y="-7175"/>
            <a:ext cx="3880740" cy="3062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5A726-1264-3048-8A63-795337182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34"/>
          <a:stretch/>
        </p:blipFill>
        <p:spPr>
          <a:xfrm>
            <a:off x="3513912" y="2293827"/>
            <a:ext cx="2701935" cy="2769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94F60-0693-F049-9AB2-5B097C65A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724" y="-844954"/>
            <a:ext cx="4543879" cy="38130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E22B30-FD5C-AF4F-BF71-48F9B1B0C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9565" y="1841046"/>
            <a:ext cx="536121" cy="5361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997488-1F2B-3D49-A158-6B212E954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721" y="2185315"/>
            <a:ext cx="543664" cy="8698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04E19D-F7C8-CC42-A45B-D3DF10EB8C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8571" y="2883509"/>
            <a:ext cx="686672" cy="1716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799903-68C5-C142-9F63-DBC37DB10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2818572" y="2689379"/>
            <a:ext cx="678002" cy="127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270F4C-5946-1940-B7A5-FE7EF978F6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92595">
            <a:off x="2568875" y="420068"/>
            <a:ext cx="514765" cy="982733"/>
          </a:xfrm>
          <a:prstGeom prst="rect">
            <a:avLst/>
          </a:prstGeom>
        </p:spPr>
      </p:pic>
      <p:pic>
        <p:nvPicPr>
          <p:cNvPr id="30" name="Picture 29" descr="A picture containing indoor, doughnut, sitting, table&#10;&#10;Description automatically generated">
            <a:extLst>
              <a:ext uri="{FF2B5EF4-FFF2-40B4-BE49-F238E27FC236}">
                <a16:creationId xmlns:a16="http://schemas.microsoft.com/office/drawing/2014/main" id="{B768EB0D-D9F3-4645-BAA0-074CA908C75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037" t="12253" r="3513" b="5312"/>
          <a:stretch/>
        </p:blipFill>
        <p:spPr>
          <a:xfrm>
            <a:off x="6215847" y="-7118"/>
            <a:ext cx="2295883" cy="1459529"/>
          </a:xfrm>
          <a:prstGeom prst="rect">
            <a:avLst/>
          </a:prstGeom>
        </p:spPr>
      </p:pic>
      <p:pic>
        <p:nvPicPr>
          <p:cNvPr id="32" name="Picture 31" descr="A picture containing orange, indoor, sitting, small&#10;&#10;Description automatically generated">
            <a:extLst>
              <a:ext uri="{FF2B5EF4-FFF2-40B4-BE49-F238E27FC236}">
                <a16:creationId xmlns:a16="http://schemas.microsoft.com/office/drawing/2014/main" id="{DCFB37F3-1849-104D-869F-65ECADF951E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200" t="21178" r="14570" b="12146"/>
          <a:stretch/>
        </p:blipFill>
        <p:spPr>
          <a:xfrm>
            <a:off x="10541968" y="3055177"/>
            <a:ext cx="1650031" cy="1489836"/>
          </a:xfrm>
          <a:prstGeom prst="rect">
            <a:avLst/>
          </a:prstGeom>
        </p:spPr>
      </p:pic>
      <p:pic>
        <p:nvPicPr>
          <p:cNvPr id="34" name="Picture 33" descr="A picture containing yellow, indoor, holding, sitting&#10;&#10;Description automatically generated">
            <a:extLst>
              <a:ext uri="{FF2B5EF4-FFF2-40B4-BE49-F238E27FC236}">
                <a16:creationId xmlns:a16="http://schemas.microsoft.com/office/drawing/2014/main" id="{D2D1B3E3-BEA0-0B45-BC12-7A31A6778E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4731" t="19361" r="29052" b="14338"/>
          <a:stretch/>
        </p:blipFill>
        <p:spPr>
          <a:xfrm>
            <a:off x="9009233" y="3055177"/>
            <a:ext cx="1557788" cy="1489836"/>
          </a:xfrm>
          <a:prstGeom prst="rect">
            <a:avLst/>
          </a:prstGeom>
        </p:spPr>
      </p:pic>
      <p:pic>
        <p:nvPicPr>
          <p:cNvPr id="36" name="Picture 35" descr="A picture containing orange, standing, looking, front&#10;&#10;Description automatically generated">
            <a:extLst>
              <a:ext uri="{FF2B5EF4-FFF2-40B4-BE49-F238E27FC236}">
                <a16:creationId xmlns:a16="http://schemas.microsoft.com/office/drawing/2014/main" id="{46D16EA9-CC15-4044-AC90-28571EC9DB7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2778" t="14247" r="13519" b="10137"/>
          <a:stretch/>
        </p:blipFill>
        <p:spPr>
          <a:xfrm>
            <a:off x="6215847" y="1452411"/>
            <a:ext cx="2295883" cy="160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0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Nobuyuki Umetani</dc:creator>
  <cp:lastModifiedBy>Nobuyuki Umetani</cp:lastModifiedBy>
  <cp:revision>8</cp:revision>
  <dcterms:created xsi:type="dcterms:W3CDTF">2020-04-01T04:30:31Z</dcterms:created>
  <dcterms:modified xsi:type="dcterms:W3CDTF">2020-04-01T05:46:38Z</dcterms:modified>
</cp:coreProperties>
</file>